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9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1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2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3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5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9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0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4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6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2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5BA10-479F-4D02-B12C-56692C3003B1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B6A69-BA77-482F-BBB5-7365B6453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1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084"/>
            <a:ext cx="9144000" cy="82234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73993"/>
            <a:ext cx="9144000" cy="5155596"/>
          </a:xfrm>
        </p:spPr>
        <p:txBody>
          <a:bodyPr>
            <a:normAutofit/>
          </a:bodyPr>
          <a:lstStyle/>
          <a:p>
            <a:pPr algn="r" rtl="1"/>
            <a:endParaRPr lang="ur-PK" sz="28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algn="r" rtl="1"/>
            <a:endParaRPr lang="ur-PK" sz="2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rtl="1"/>
            <a:r>
              <a:rPr lang="ar-SA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وَلاَ تَقْفُ مَا لَيْسَ لَكَ بِهِ </a:t>
            </a:r>
            <a:r>
              <a:rPr lang="ar-SA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عِلْمٌ</a:t>
            </a:r>
            <a:r>
              <a:rPr lang="ur-PK" sz="2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،</a:t>
            </a:r>
            <a:r>
              <a:rPr lang="ar-SA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إِنَّ </a:t>
            </a:r>
            <a:r>
              <a:rPr lang="ar-SA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ٱلسَّمْعَ وَٱلْبَصَرَ وَٱلْفُؤَادَ كُلُّ أُولـٰئِكَ كَانَ عَنْهُ مَسْؤُولاً</a:t>
            </a:r>
            <a:r>
              <a:rPr lang="ur-PK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1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(36</a:t>
            </a:r>
            <a:r>
              <a:rPr lang="ur-PK" sz="1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)</a:t>
            </a:r>
            <a:endParaRPr lang="en-US" sz="18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en-US" sz="28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r>
              <a:rPr lang="en-US" sz="2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do not </a:t>
            </a:r>
            <a:r>
              <a:rPr lang="en-US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pursue that </a:t>
            </a:r>
            <a:r>
              <a:rPr lang="en-US" sz="2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of which you </a:t>
            </a:r>
            <a:r>
              <a:rPr lang="en-US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have no </a:t>
            </a:r>
            <a:r>
              <a:rPr lang="en-US" sz="2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knowledge. </a:t>
            </a:r>
            <a:r>
              <a:rPr lang="en-US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Indeed, the </a:t>
            </a:r>
            <a:r>
              <a:rPr lang="en-US" sz="2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hearing, the </a:t>
            </a:r>
            <a:r>
              <a:rPr lang="en-US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sight, and </a:t>
            </a:r>
            <a:r>
              <a:rPr lang="en-US" sz="2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(feelings in) </a:t>
            </a:r>
            <a:r>
              <a:rPr lang="en-US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heart </a:t>
            </a:r>
            <a:r>
              <a:rPr lang="en-US" sz="2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- all those will </a:t>
            </a:r>
            <a:r>
              <a:rPr lang="en-US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be questioned</a:t>
            </a:r>
            <a:r>
              <a:rPr lang="en-US" sz="2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</a:t>
            </a:r>
            <a:endParaRPr lang="en-US" sz="2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13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0316" y="50431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rtl="1">
              <a:buNone/>
            </a:pPr>
            <a:endParaRPr lang="ur-PK" sz="32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ur-PK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وَلاَ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تَمْشِ فِى ٱلأَرْضِ مَرَحاً 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،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إِنَّكَ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لَن تَخْرِقَ ٱلأَرْضَ وَلَن تَبْلُغَ ٱلْجِبَالَ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طُولاً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(37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)</a:t>
            </a:r>
          </a:p>
          <a:p>
            <a:pPr marL="0" indent="0" algn="ctr">
              <a:buNone/>
            </a:pPr>
            <a:endParaRPr lang="ur-PK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do not walk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upon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earth with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insolence.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Indeed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, you will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never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tear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earth (apart),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will never reach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mountains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 height.</a:t>
            </a:r>
            <a:endParaRPr lang="en-US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13194" y="51075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rtl="1">
              <a:buNone/>
            </a:pPr>
            <a:endParaRPr lang="ur-PK" sz="32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ur-PK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كُلُّ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ذٰلِكَ كَانَ سَيِّئُهُ عِنْدَ رَبِّكَ مَكْرُوهاً</a:t>
            </a:r>
            <a:r>
              <a:rPr lang="ur-PK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(38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)</a:t>
            </a:r>
          </a:p>
          <a:p>
            <a:pPr marL="0" indent="0" algn="ctr">
              <a:buNone/>
            </a:pPr>
            <a:endParaRPr lang="ur-PK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All that (i.e.,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above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mentioned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), is evil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hateful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 the sight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of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your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Lord.</a:t>
            </a:r>
            <a:endParaRPr lang="en-US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2282" y="51719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7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5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rtl="1">
              <a:buNone/>
            </a:pPr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ur-PK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ذٰلِكَ مِمَّآ أَوْحَىٰ إِلَيْكَ رَبُّكَ مِنَ ٱلْحِكْمَةِ وَلاَ تَجْعَلْ مَعَ ٱللَّهِ إِلَـٰهاً آخَرَ فَتُلْقَىٰ فِى جَهَنَّمَ مَلُوماً مَّدْحُوراً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1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(39</a:t>
            </a:r>
            <a:r>
              <a:rPr lang="ur-PK" sz="1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)</a:t>
            </a:r>
          </a:p>
          <a:p>
            <a:pPr marL="0" indent="0" algn="ctr">
              <a:buNone/>
            </a:pPr>
            <a:endParaRPr lang="ur-PK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That is from what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your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Lord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has revealed to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of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wisdom. And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do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not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make (as equal)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with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Allah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another god,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lest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should be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thrown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into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Hell,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blameworthy</a:t>
            </a:r>
            <a:r>
              <a:rPr lang="ur-PK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abandoned.</a:t>
            </a:r>
            <a:endParaRPr lang="en-US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12439" y="49272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3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rtl="1">
              <a:buNone/>
            </a:pPr>
            <a:endParaRPr lang="ur-PK" sz="32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ur-PK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أَفَأَصْفَاكُمْ </a:t>
            </a:r>
            <a:r>
              <a:rPr lang="ar-SA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رَبُّكُم بِٱلْبَنِينَ وَٱتَّخَذَ مِنَ ٱلْمَلاۤئِكَةِ إِنَاثاً إِنَّكُمْ لَتَقُولُونَ قَوْلاً عَظِيماً</a:t>
            </a:r>
            <a:r>
              <a:rPr lang="ur-PK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(40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)</a:t>
            </a:r>
          </a:p>
          <a:p>
            <a:pPr marL="0" indent="0" algn="ctr">
              <a:buNone/>
            </a:pPr>
            <a:endParaRPr lang="ur-PK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Then, has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your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Lord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chosen sons for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taken from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among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Angels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daughters?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Indeed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, you say a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grave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word</a:t>
            </a:r>
            <a:r>
              <a:rPr lang="en-US" sz="32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</a:t>
            </a:r>
            <a:endParaRPr lang="en-US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60923" y="52749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251</Words>
  <Application>Microsoft Office PowerPoint</Application>
  <PresentationFormat>Widescreen</PresentationFormat>
  <Paragraphs>30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Jameel Noori Nastaleeq</vt:lpstr>
      <vt:lpstr>Traditional Arabic</vt:lpstr>
      <vt:lpstr>Office Theme</vt:lpstr>
      <vt:lpstr>Textual Study of Qur’an</vt:lpstr>
      <vt:lpstr>Textual Study of Qur’an</vt:lpstr>
      <vt:lpstr>Textual Study of Qur’an</vt:lpstr>
      <vt:lpstr>Textual Study of Qur’an</vt:lpstr>
      <vt:lpstr>Textual Study of Qur’an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Textual Study of Qur’an</dc:title>
  <dc:creator>Hamza1</dc:creator>
  <cp:lastModifiedBy>Hamza1</cp:lastModifiedBy>
  <cp:revision>23</cp:revision>
  <dcterms:created xsi:type="dcterms:W3CDTF">2020-05-10T18:19:39Z</dcterms:created>
  <dcterms:modified xsi:type="dcterms:W3CDTF">2020-05-17T11:01:48Z</dcterms:modified>
</cp:coreProperties>
</file>